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10"/>
  </p:notesMasterIdLst>
  <p:sldIdLst>
    <p:sldId id="261" r:id="rId3"/>
    <p:sldId id="256" r:id="rId4"/>
    <p:sldId id="257" r:id="rId5"/>
    <p:sldId id="258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Байкаловского муниципального района за </a:t>
            </a:r>
            <a:r>
              <a:rPr lang="ru-RU" sz="4000" i="1" dirty="0" smtClean="0"/>
              <a:t>2024 </a:t>
            </a:r>
            <a:r>
              <a:rPr lang="ru-RU" sz="4000" i="1" dirty="0" smtClean="0"/>
              <a:t>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</a:t>
            </a:r>
            <a:r>
              <a:rPr lang="ru-RU" b="1" i="1" dirty="0" smtClean="0"/>
              <a:t>2024 </a:t>
            </a:r>
            <a:r>
              <a:rPr lang="ru-RU" b="1" i="1" dirty="0" smtClean="0"/>
              <a:t>год – </a:t>
            </a:r>
            <a:r>
              <a:rPr lang="ru-RU" b="1" i="1" dirty="0" smtClean="0">
                <a:solidFill>
                  <a:schemeClr val="tx1"/>
                </a:solidFill>
              </a:rPr>
              <a:t>0</a:t>
            </a:r>
            <a:r>
              <a:rPr lang="ru-RU" b="1" i="1" dirty="0" smtClean="0"/>
              <a:t> </a:t>
            </a:r>
            <a:r>
              <a:rPr lang="ru-RU" b="1" i="1" dirty="0" smtClean="0"/>
              <a:t>муниципальных </a:t>
            </a:r>
            <a:r>
              <a:rPr lang="ru-RU" b="1" i="1" dirty="0" smtClean="0"/>
              <a:t>служащих, обязанных представлять сведения о доходах…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1442986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количестве лиц, ответственных за профилактику коррупционных 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</a:t>
            </a:r>
            <a:r>
              <a:rPr lang="ru-RU" i="1" dirty="0" smtClean="0"/>
              <a:t>3</a:t>
            </a:r>
            <a:endParaRPr lang="ru-RU" i="1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8456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БайкаловскОГО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районА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2023 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99530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</a:t>
                      </a:r>
                      <a:r>
                        <a:rPr lang="ru-RU" sz="1050" kern="1200" dirty="0" smtClean="0">
                          <a:effectLst/>
                        </a:rPr>
                        <a:t>2024 </a:t>
                      </a:r>
                      <a:r>
                        <a:rPr lang="ru-RU" sz="1050" kern="1200" dirty="0" smtClean="0">
                          <a:effectLst/>
                        </a:rPr>
                        <a:t>год проведена антикоррупционная экспертиза </a:t>
                      </a:r>
                      <a:r>
                        <a:rPr lang="ru-RU" sz="1050" kern="1200" dirty="0" smtClean="0">
                          <a:effectLst/>
                        </a:rPr>
                        <a:t>47 </a:t>
                      </a:r>
                      <a:r>
                        <a:rPr lang="ru-RU" sz="1050" kern="1200" dirty="0" smtClean="0">
                          <a:effectLst/>
                        </a:rPr>
                        <a:t>проектов 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</a:t>
                      </a:r>
                      <a:r>
                        <a:rPr lang="ru-RU" sz="1050" kern="1200" dirty="0" smtClean="0">
                          <a:effectLst/>
                        </a:rPr>
                        <a:t>42 </a:t>
                      </a:r>
                      <a:r>
                        <a:rPr lang="ru-RU" sz="1050" kern="1200" dirty="0" smtClean="0">
                          <a:effectLst/>
                        </a:rPr>
                        <a:t>проекта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в </a:t>
                      </a:r>
                      <a:r>
                        <a:rPr lang="ru-RU" sz="1050" kern="1200" dirty="0" smtClean="0">
                          <a:effectLst/>
                        </a:rPr>
                        <a:t>5 </a:t>
                      </a:r>
                      <a:r>
                        <a:rPr lang="ru-RU" sz="1050" kern="1200" dirty="0" smtClean="0">
                          <a:effectLst/>
                        </a:rPr>
                        <a:t>регламентов, разработаны и утверждены </a:t>
                      </a:r>
                      <a:r>
                        <a:rPr lang="ru-RU" sz="1050" kern="1200" dirty="0" smtClean="0">
                          <a:effectLst/>
                        </a:rPr>
                        <a:t>8 </a:t>
                      </a:r>
                      <a:r>
                        <a:rPr lang="ru-RU" sz="1050" kern="1200" dirty="0" smtClean="0">
                          <a:effectLst/>
                        </a:rPr>
                        <a:t>регламентов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2020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58650"/>
              </p:ext>
            </p:extLst>
          </p:nvPr>
        </p:nvGraphicFramePr>
        <p:xfrm>
          <a:off x="0" y="-2641300"/>
          <a:ext cx="11906249" cy="900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13 проверок, результаты размещены на сайте администрации в подразделе «Финансовый контроль» Финансового управления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Нарушений запретов, ограничений, требований, не выявлено</a:t>
                      </a:r>
                      <a:r>
                        <a:rPr lang="ru-RU" sz="11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Уведомлений об иной оплачиваемой деятельности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-1,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уведомлений о получении подарков-0</a:t>
                      </a:r>
                      <a:endParaRPr lang="ru-RU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Памятки -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консультации, беседы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учебное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занятие-1, самостоятельное изучение примеров судебной практики и методических рекомендаций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за прошедший год уровень коррупции в районе низкий по мнению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74,4%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опрошенных, средний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23,10%,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высокий –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2,6% </a:t>
                      </a:r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опрошенных, затруднились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</a:rPr>
                        <a:t> ответить 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</a:rPr>
                        <a:t>0%.</a:t>
                      </a:r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 мониторинг  реализации муниципальными организациями обязанности принимать меры по предупреждению коррупции посредством запроса информации.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1102" y="694936"/>
            <a:ext cx="11041812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Установленные </a:t>
            </a: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целевые показатели</a:t>
            </a:r>
            <a:r>
              <a:rPr lang="ru-RU" b="1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эффективности реализации муниципального плана </a:t>
            </a:r>
            <a:r>
              <a:rPr lang="ru-RU" i="1" dirty="0" smtClean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противодействия коррупции: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1.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 100%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муниципальных служащих Байкаловского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Байкаловского муниципального района, обязанных представлять такие сведения 100%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обращений о коррупционных проявлениях муниципальных служащих и работников Администрации Байкаловского муниципального района, факты которых подтвердились, от общего количества обращений (сообщений) о коррупции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0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установленные целевые показатели достигнуты.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2306123" cy="3745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864973"/>
            <a:ext cx="8534400" cy="4926227"/>
          </a:xfrm>
        </p:spPr>
        <p:txBody>
          <a:bodyPr>
            <a:noAutofit/>
          </a:bodyPr>
          <a:lstStyle/>
          <a:p>
            <a:r>
              <a:rPr lang="ru-RU" sz="1600" dirty="0"/>
              <a:t>Из </a:t>
            </a:r>
            <a:r>
              <a:rPr lang="ru-RU" sz="1600" dirty="0" smtClean="0"/>
              <a:t>22</a:t>
            </a:r>
            <a:r>
              <a:rPr lang="ru-RU" sz="1600" i="1" dirty="0" smtClean="0"/>
              <a:t> </a:t>
            </a:r>
            <a:r>
              <a:rPr lang="ru-RU" sz="1600" dirty="0"/>
              <a:t>мероприятий Плана, запланированных к выполнению в </a:t>
            </a:r>
            <a:r>
              <a:rPr lang="ru-RU" sz="1600" dirty="0" smtClean="0"/>
              <a:t>2024 </a:t>
            </a:r>
            <a:r>
              <a:rPr lang="ru-RU" sz="1600" dirty="0"/>
              <a:t>году, выполнено </a:t>
            </a:r>
            <a:r>
              <a:rPr lang="ru-RU" sz="1600" dirty="0" smtClean="0"/>
              <a:t>21 мероприятие, </a:t>
            </a:r>
            <a:r>
              <a:rPr lang="ru-RU" sz="1600" dirty="0"/>
              <a:t>из них: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в установленные сроки </a:t>
            </a:r>
            <a:r>
              <a:rPr lang="ru-RU" sz="1600" dirty="0" smtClean="0"/>
              <a:t>21</a:t>
            </a:r>
            <a:r>
              <a:rPr lang="ru-RU" sz="1600" i="1" dirty="0" smtClean="0"/>
              <a:t> </a:t>
            </a:r>
            <a:r>
              <a:rPr lang="ru-RU" sz="1600" dirty="0" smtClean="0"/>
              <a:t>мероприятие;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выполнено в полном объеме с нарушением установленных сроков – </a:t>
            </a:r>
            <a:r>
              <a:rPr lang="ru-RU" sz="1600" i="1" dirty="0"/>
              <a:t>0 </a:t>
            </a:r>
            <a:r>
              <a:rPr lang="ru-RU" sz="1600" dirty="0"/>
              <a:t>мероприятий; </a:t>
            </a:r>
          </a:p>
          <a:p>
            <a:pPr marL="0" indent="0">
              <a:buNone/>
            </a:pPr>
            <a:r>
              <a:rPr lang="ru-RU" sz="1600" dirty="0"/>
              <a:t>не выполнено – </a:t>
            </a:r>
            <a:r>
              <a:rPr lang="ru-RU" sz="1600" i="1" dirty="0"/>
              <a:t>1 </a:t>
            </a:r>
            <a:r>
              <a:rPr lang="ru-RU" sz="1600" dirty="0"/>
              <a:t>мероприятие по причине не разработки 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коррупции.</a:t>
            </a:r>
            <a:endParaRPr lang="ru-RU" sz="1600" i="1" dirty="0"/>
          </a:p>
          <a:p>
            <a:r>
              <a:rPr lang="ru-RU" i="1" dirty="0" smtClean="0"/>
              <a:t>Причин и условий, способствовавших коррупционным нарушениям </a:t>
            </a:r>
            <a:r>
              <a:rPr lang="ru-RU" i="1" smtClean="0"/>
              <a:t>за </a:t>
            </a:r>
            <a:r>
              <a:rPr lang="ru-RU" i="1" smtClean="0"/>
              <a:t>2024 </a:t>
            </a:r>
            <a:r>
              <a:rPr lang="ru-RU" i="1" dirty="0" smtClean="0"/>
              <a:t>год не выявлено.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653</TotalTime>
  <Words>993</Words>
  <Application>Microsoft Office PowerPoint</Application>
  <PresentationFormat>Широкоэкранный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Liberation Serif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Байкаловского муниципального района за 2024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АдминистрациИ  БайкаловскОГО муниципальнОГО районА за 2023 год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Презентация PowerPoint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29</cp:revision>
  <dcterms:created xsi:type="dcterms:W3CDTF">2020-01-30T03:46:31Z</dcterms:created>
  <dcterms:modified xsi:type="dcterms:W3CDTF">2025-01-20T06:11:58Z</dcterms:modified>
</cp:coreProperties>
</file>