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9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67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642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254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3250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24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685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44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61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53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1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19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41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06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35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56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3F253-E7C6-4EA3-AC08-B61786A0AC7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E639F4-66BF-4591-AE47-F862C0A962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23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obmr.ru/protivodeystvie_korruptsi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724514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результатах работы по профилактике коррупции и принимаемых мерах по повышению эффективности антикоррупционных  мер в органах местного самоуправления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Байкаловского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района» 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8" y="194853"/>
            <a:ext cx="1944793" cy="262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6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018" y="1"/>
            <a:ext cx="1823735" cy="212309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08993"/>
            <a:ext cx="8596668" cy="5612524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just"/>
            <a:endParaRPr lang="ru-RU" sz="2800" dirty="0" smtClean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800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25.12.2008 № 273-ФЗ «О противодействии коррупции»; </a:t>
            </a:r>
            <a:endParaRPr lang="ru-RU" sz="2800" dirty="0" smtClean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800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29.06.2018 № 378  «О Национальном плане противодействия коррупции на 2018 - 2020 годы»; </a:t>
            </a:r>
            <a:endParaRPr lang="ru-RU" sz="2800" dirty="0" smtClean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800" dirty="0" err="1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Планм</a:t>
            </a:r>
            <a:r>
              <a:rPr lang="ru-RU" sz="2800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мероприятий по противодействию коррупции в муниципальном образовании Байкаловский муниципальный район на 2018 – 2020 годы, утвержденного Постановлением Администрации от 16.01.2019 № 9.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79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79" y="100260"/>
            <a:ext cx="1944793" cy="262150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98787"/>
            <a:ext cx="8596668" cy="5242576"/>
          </a:xfrm>
        </p:spPr>
        <p:txBody>
          <a:bodyPr>
            <a:normAutofit fontScale="92500" lnSpcReduction="10000"/>
          </a:bodyPr>
          <a:lstStyle/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Комиссии по соблюдению требований к служебному поведению и урегулированию конфликта интересов (далее – Комиссия). Порядок формирования и деятельности Комиссии по соблюдению требований к служебному поведению и урегулированию конфликта интересов утвержден постановлением Администрации от 11.02.2015 № 40. Действующий состав Комиссии  утвержден Постановлением от 21.08.2019 №327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452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36029"/>
            <a:ext cx="8596668" cy="5505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Организованы и проведены мероприятия по профилактике коррупционных и иных правонарушений среди муниципальных служащих: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приёме граждан на муниципальную службу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Администацию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целях формирования у муниципальных служащих нетерпимого отношения к дарению им подарков в связи с их должностным положением или в связи с исполнением ими служебных обязанностей, руководством проводились индивидуальные беседы;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вновь принятые на службу в 2019 году муниципальные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ознакомлены с положениями законодательства Российской Федерации о противодействии коррупции, в том числе об установлении наказания за получение и дачу взятки, посредничество во взяточничестве в виде штрафов, кратных сумме взятки, об увольнении в связи с утратой доверия, о порядке проверки сведений, представляемых в соответствии с законодательством Российской Федерации о противодействии коррупции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92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0038" y="89750"/>
            <a:ext cx="1944793" cy="262150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9297"/>
            <a:ext cx="8596668" cy="52320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 smtClean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dirty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solidFill>
                <a:srgbClr val="44444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рамках рабочих совещаний проводятся разъяснение требований к служебному поведению, ограничений и запретов в связи с исполнением должностных обязанностей, практики урегулирования конфликта интересов, ответственности за коррупционные правонарушения, изучение требований издаваемых законодательных и иных нормативных правовых актов по противодействию коррупции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54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55" y="384039"/>
            <a:ext cx="1944793" cy="262150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434" y="861849"/>
            <a:ext cx="8832568" cy="517951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Информация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функционировании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«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телефона доверия» размещена на официальном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интернет-сайте: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mobmr.ru/protivodeystvie_korruptsii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«Противодействие коррупции»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292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44793" cy="262150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51339"/>
            <a:ext cx="8596668" cy="51900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закупок в Администрации муниципального образования проводится в строгом соответствии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Федеральным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от 02.07.2013 № 44-ФЗ «О контрактной системе в сфере закупок товаров, работ, услуг для обеспечения государственных и муниципальных нужд».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52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72" y="363019"/>
            <a:ext cx="2527928" cy="3136926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70711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СПАСИБО, ЗА ВНИМАНИЕ!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0409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376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Аспект</vt:lpstr>
      <vt:lpstr>  «О результатах работы по профилактике коррупции и принимаемых мерах по повышению эффективности антикоррупционных  мер в органах местного самоуправления Байкаловского муниципального района»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СПАСИБО, ЗА ВНИМАНИЕ!</vt:lpstr>
    </vt:vector>
  </TitlesOfParts>
  <Company>UralSOFT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результатах работы по профилактике коррупции и принимаемых мерах по повышению эффективности антикоррупционных  мер в органах местного самоуправления Байкаловского муниципального района»</dc:title>
  <dc:creator>User</dc:creator>
  <cp:lastModifiedBy>User</cp:lastModifiedBy>
  <cp:revision>4</cp:revision>
  <dcterms:created xsi:type="dcterms:W3CDTF">2020-06-08T04:08:53Z</dcterms:created>
  <dcterms:modified xsi:type="dcterms:W3CDTF">2020-06-08T04:46:24Z</dcterms:modified>
</cp:coreProperties>
</file>